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1" d="100"/>
          <a:sy n="41" d="100"/>
        </p:scale>
        <p:origin x="636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7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6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3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6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4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4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3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A163-CF99-4026-8518-DEA354973B1C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CD98-5C93-4AED-824B-4C4EE5F7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8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8399" y="754063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Brush Script Std" panose="03060802040607070404" pitchFamily="66" charset="0"/>
              </a:rPr>
              <a:t>Burger-</a:t>
            </a:r>
            <a:r>
              <a:rPr lang="en-US" sz="9600" dirty="0" err="1" smtClean="0">
                <a:latin typeface="Brush Script Std" panose="03060802040607070404" pitchFamily="66" charset="0"/>
              </a:rPr>
              <a:t>ler</a:t>
            </a:r>
            <a:endParaRPr lang="en-US" sz="9600" dirty="0">
              <a:latin typeface="Brush Script Std" panose="030608020406070704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" y="3721100"/>
            <a:ext cx="1933575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5937" y="4076700"/>
            <a:ext cx="2143125" cy="213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5537" y="4594225"/>
            <a:ext cx="2124075" cy="2152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612" y="3930650"/>
            <a:ext cx="2124075" cy="2152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862" y="4649788"/>
            <a:ext cx="2124075" cy="21526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405937" y="4953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Tarrance Nealey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Marc Swasey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Ian Johnson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52700" y="3365500"/>
            <a:ext cx="6345237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52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What The Heck Is A Burger-</a:t>
            </a:r>
            <a:r>
              <a:rPr lang="en-US" dirty="0" err="1" smtClean="0">
                <a:latin typeface="Century Gothic" panose="020B0502020202020204" pitchFamily="34" charset="0"/>
              </a:rPr>
              <a:t>ler</a:t>
            </a:r>
            <a:r>
              <a:rPr lang="en-US" dirty="0" smtClean="0">
                <a:latin typeface="Century Gothic" panose="020B0502020202020204" pitchFamily="34" charset="0"/>
              </a:rPr>
              <a:t>  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812925"/>
            <a:ext cx="7543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Century Gothic" panose="020B0502020202020204" pitchFamily="34" charset="0"/>
              </a:rPr>
              <a:t>For those people who have been in the situation of leaving the room while your lunch box is unoccupied, I think you should stay tuned. This invention is a self alarmed lunch box. Yes. An alarm. By simply opening the lunch box without moving the hidden switch makes it go off. Loud … really loud. You will be able to hear this distinctive sound from hallways away.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9900" y="1574800"/>
            <a:ext cx="97409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3637" y="2809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Why Us ?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117725"/>
            <a:ext cx="58801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We are the only company to build a hidden alarm with such a roar. This is nice plastic container and very spacious. It has a handle ( good for carrying ) and its also insulated. This lunch box is twice the size of your average lunch holder and the same size. Wow !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>
            <a:endCxn id="2" idx="2"/>
          </p:cNvCxnSpPr>
          <p:nvPr/>
        </p:nvCxnSpPr>
        <p:spPr>
          <a:xfrm>
            <a:off x="584200" y="1690688"/>
            <a:ext cx="551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0" y="2213769"/>
            <a:ext cx="2969312" cy="277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Prices and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965325"/>
            <a:ext cx="67564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 panose="020B0502020202020204" pitchFamily="34" charset="0"/>
              </a:rPr>
              <a:t>For such an incredible invention we are giving this away for the lowest price in the market. 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This is a $100.00 value that we are giving you for the low… super low … price of only $19.95. We have this lovely and cheap lunch box in many colors. We now offer red, blue, yellow, pink, and black. For an additional price of $7.95, you can personalize your box any way you want. You call it nice. We call it eating safe.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037" y="2268537"/>
            <a:ext cx="1135857" cy="11358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238" y="3451225"/>
            <a:ext cx="982662" cy="982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500" y="4813300"/>
            <a:ext cx="1143000" cy="114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55263" y="5306219"/>
            <a:ext cx="998537" cy="9985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6037" y="1947069"/>
            <a:ext cx="1775619" cy="1775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57469" y="282575"/>
            <a:ext cx="2286000" cy="200025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635000" y="1511300"/>
            <a:ext cx="5461000" cy="2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4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049" y="3759200"/>
            <a:ext cx="3952550" cy="3098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762500" y="5588000"/>
            <a:ext cx="990599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0" y="5588000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Your Savings With Us 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398" y="1676955"/>
            <a:ext cx="6880980" cy="350623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30900" y="4978400"/>
            <a:ext cx="6146800" cy="35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7288"/>
            <a:ext cx="3952550" cy="28855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67288"/>
            <a:ext cx="254000" cy="2288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952550" y="1270000"/>
            <a:ext cx="1025848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56200" y="6731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rise of safe lunches since our product launch.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0668000" y="5156200"/>
            <a:ext cx="12700" cy="520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613901" y="5772666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 Vs. Competitors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65125"/>
            <a:ext cx="12230100" cy="1325563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A Nice Cheap Way To Keep Your Food Safe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Tax time Uncle Sam getting your money animated 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229644"/>
            <a:ext cx="295275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3454400" y="5003800"/>
            <a:ext cx="723900" cy="469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84650" y="5238750"/>
            <a:ext cx="298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Don’t Be This Guy</a:t>
            </a:r>
            <a:endParaRPr lang="en-US" dirty="0">
              <a:latin typeface="Century Gothic" panose="020B0502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9105900" y="4584700"/>
            <a:ext cx="6858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33000" y="3848100"/>
            <a:ext cx="1993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 panose="020B0502020202020204" pitchFamily="34" charset="0"/>
              </a:rPr>
              <a:t>Be This Guy ! ! !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952500" y="1577976"/>
            <a:ext cx="10077450" cy="112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www.gifs.net/Animation11/Everything_Else/Money/Lottery_winner_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73" y="1948970"/>
            <a:ext cx="2603954" cy="46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03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287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Brush Script Std</vt:lpstr>
      <vt:lpstr>Calibri</vt:lpstr>
      <vt:lpstr>Calibri Light</vt:lpstr>
      <vt:lpstr>Century Gothic</vt:lpstr>
      <vt:lpstr>Office Theme</vt:lpstr>
      <vt:lpstr>Burger-ler</vt:lpstr>
      <vt:lpstr>What The Heck Is A Burger-ler  ?</vt:lpstr>
      <vt:lpstr>Why Us ?</vt:lpstr>
      <vt:lpstr>Prices and Feature</vt:lpstr>
      <vt:lpstr>PowerPoint Presentation</vt:lpstr>
      <vt:lpstr>A Nice Cheap Way To Keep Your Food Safe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Burger-ler</dc:title>
  <dc:creator>Tarrance Nealey (Arabia Mountain High School)</dc:creator>
  <cp:lastModifiedBy>big papa</cp:lastModifiedBy>
  <cp:revision>8</cp:revision>
  <dcterms:created xsi:type="dcterms:W3CDTF">2015-12-10T17:30:09Z</dcterms:created>
  <dcterms:modified xsi:type="dcterms:W3CDTF">2015-12-16T02:40:22Z</dcterms:modified>
</cp:coreProperties>
</file>